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58"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D6C965B7-EDF1-4C79-AE50-342CB808AB2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965B7-EDF1-4C79-AE50-342CB808AB2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965B7-EDF1-4C79-AE50-342CB808AB2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965B7-EDF1-4C79-AE50-342CB808AB2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C965B7-EDF1-4C79-AE50-342CB808AB2C}"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965B7-EDF1-4C79-AE50-342CB808AB2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C965B7-EDF1-4C79-AE50-342CB808AB2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C965B7-EDF1-4C79-AE50-342CB808AB2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C965B7-EDF1-4C79-AE50-342CB808AB2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C965B7-EDF1-4C79-AE50-342CB808AB2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EFD928F-1919-4F71-BB14-7A5DFED5721A}" type="datetimeFigureOut">
              <a:rPr lang="en-US" smtClean="0"/>
              <a:pPr/>
              <a:t>12/14/2010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D6C965B7-EDF1-4C79-AE50-342CB808AB2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EFD928F-1919-4F71-BB14-7A5DFED5721A}" type="datetimeFigureOut">
              <a:rPr lang="en-US" smtClean="0"/>
              <a:pPr/>
              <a:t>12/14/2010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6C965B7-EDF1-4C79-AE50-342CB808AB2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Bullying</a:t>
            </a:r>
            <a:endParaRPr lang="en-US" dirty="0"/>
          </a:p>
        </p:txBody>
      </p:sp>
      <p:sp>
        <p:nvSpPr>
          <p:cNvPr id="3" name="Subtitle 2"/>
          <p:cNvSpPr>
            <a:spLocks noGrp="1"/>
          </p:cNvSpPr>
          <p:nvPr>
            <p:ph type="subTitle" idx="1"/>
          </p:nvPr>
        </p:nvSpPr>
        <p:spPr/>
        <p:txBody>
          <a:bodyPr/>
          <a:lstStyle/>
          <a:p>
            <a:r>
              <a:rPr lang="en-US" dirty="0" smtClean="0"/>
              <a:t>Jenelle Richards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t>School Policy on Bullying</a:t>
            </a:r>
            <a:endParaRPr lang="en-US" dirty="0"/>
          </a:p>
        </p:txBody>
      </p:sp>
      <p:sp>
        <p:nvSpPr>
          <p:cNvPr id="3" name="Content Placeholder 2"/>
          <p:cNvSpPr>
            <a:spLocks noGrp="1"/>
          </p:cNvSpPr>
          <p:nvPr>
            <p:ph sz="half" idx="1"/>
          </p:nvPr>
        </p:nvSpPr>
        <p:spPr/>
        <p:txBody>
          <a:bodyPr>
            <a:normAutofit/>
          </a:bodyPr>
          <a:lstStyle/>
          <a:p>
            <a:r>
              <a:rPr lang="en-US" dirty="0" smtClean="0"/>
              <a:t>Each student shall be responsible to respect the rights of others and to ensure an atmosphere free from bullying.</a:t>
            </a:r>
          </a:p>
          <a:p>
            <a:pPr>
              <a:buNone/>
            </a:pPr>
            <a:endParaRPr lang="en-US" dirty="0"/>
          </a:p>
          <a:p>
            <a:r>
              <a:rPr lang="en-US" dirty="0" smtClean="0"/>
              <a:t>The </a:t>
            </a:r>
            <a:r>
              <a:rPr lang="en-US" dirty="0"/>
              <a:t>Board prohibits bullying by district students. 	</a:t>
            </a:r>
          </a:p>
          <a:p>
            <a:endParaRPr lang="en-US" dirty="0"/>
          </a:p>
        </p:txBody>
      </p:sp>
      <p:sp>
        <p:nvSpPr>
          <p:cNvPr id="4" name="Content Placeholder 3"/>
          <p:cNvSpPr>
            <a:spLocks noGrp="1"/>
          </p:cNvSpPr>
          <p:nvPr>
            <p:ph sz="half" idx="2"/>
          </p:nvPr>
        </p:nvSpPr>
        <p:spPr/>
        <p:txBody>
          <a:bodyPr>
            <a:normAutofit/>
          </a:bodyPr>
          <a:lstStyle/>
          <a:p>
            <a:r>
              <a:rPr lang="en-US" dirty="0" smtClean="0"/>
              <a:t>Respect one another so everyone has a bully-free zone</a:t>
            </a:r>
          </a:p>
          <a:p>
            <a:pPr>
              <a:buNone/>
            </a:pPr>
            <a:endParaRPr lang="en-US" dirty="0" smtClean="0"/>
          </a:p>
          <a:p>
            <a:r>
              <a:rPr lang="en-US" dirty="0" smtClean="0"/>
              <a:t>Bullying is unacceptable to anyone in the Riverside School District</a:t>
            </a:r>
            <a:endParaRPr lang="en-US" dirty="0"/>
          </a:p>
        </p:txBody>
      </p:sp>
      <p:sp>
        <p:nvSpPr>
          <p:cNvPr id="5" name="TextBox 4"/>
          <p:cNvSpPr txBox="1"/>
          <p:nvPr/>
        </p:nvSpPr>
        <p:spPr>
          <a:xfrm>
            <a:off x="1066800" y="1524000"/>
            <a:ext cx="2438400" cy="381000"/>
          </a:xfrm>
          <a:prstGeom prst="rect">
            <a:avLst/>
          </a:prstGeom>
          <a:noFill/>
        </p:spPr>
        <p:txBody>
          <a:bodyPr wrap="square" rtlCol="0">
            <a:spAutoFit/>
          </a:bodyPr>
          <a:lstStyle/>
          <a:p>
            <a:r>
              <a:rPr lang="en-US" dirty="0" smtClean="0"/>
              <a:t>Policy:</a:t>
            </a:r>
            <a:endParaRPr lang="en-US" dirty="0"/>
          </a:p>
        </p:txBody>
      </p:sp>
      <p:sp>
        <p:nvSpPr>
          <p:cNvPr id="6" name="TextBox 5"/>
          <p:cNvSpPr txBox="1"/>
          <p:nvPr/>
        </p:nvSpPr>
        <p:spPr>
          <a:xfrm>
            <a:off x="5181600" y="1600200"/>
            <a:ext cx="2438400" cy="381000"/>
          </a:xfrm>
          <a:prstGeom prst="rect">
            <a:avLst/>
          </a:prstGeom>
          <a:noFill/>
        </p:spPr>
        <p:txBody>
          <a:bodyPr wrap="square" rtlCol="0">
            <a:spAutoFit/>
          </a:bodyPr>
          <a:lstStyle/>
          <a:p>
            <a:r>
              <a:rPr lang="en-US" dirty="0" smtClean="0"/>
              <a:t>In other words: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228600" y="1143000"/>
            <a:ext cx="4495800" cy="5486400"/>
          </a:xfrm>
        </p:spPr>
        <p:txBody>
          <a:bodyPr>
            <a:normAutofit fontScale="85000" lnSpcReduction="20000"/>
          </a:bodyPr>
          <a:lstStyle/>
          <a:p>
            <a:r>
              <a:rPr lang="en-US" dirty="0" smtClean="0"/>
              <a:t>The </a:t>
            </a:r>
            <a:r>
              <a:rPr lang="en-US" dirty="0"/>
              <a:t>Board encourages students who have been bullied to promptly report such incidents to the building </a:t>
            </a:r>
            <a:r>
              <a:rPr lang="en-US" dirty="0" smtClean="0"/>
              <a:t>principal </a:t>
            </a:r>
            <a:r>
              <a:rPr lang="en-US" dirty="0"/>
              <a:t>or </a:t>
            </a:r>
            <a:r>
              <a:rPr lang="en-US" dirty="0" smtClean="0"/>
              <a:t>designee</a:t>
            </a:r>
            <a:r>
              <a:rPr lang="en-US" dirty="0"/>
              <a:t>. </a:t>
            </a:r>
            <a:endParaRPr lang="en-US" dirty="0" smtClean="0"/>
          </a:p>
          <a:p>
            <a:pPr>
              <a:buNone/>
            </a:pPr>
            <a:endParaRPr lang="en-US" dirty="0"/>
          </a:p>
          <a:p>
            <a:r>
              <a:rPr lang="en-US" dirty="0"/>
              <a:t>The Board directs that complaints of bullying shall be investigated promptly, and corrective action shall be taken when allegations are verified. Confidentiality of all parties shall be maintained, consistent with the district’s legal and investigative obligations. No reprisals or </a:t>
            </a:r>
            <a:r>
              <a:rPr lang="en-US" dirty="0" smtClean="0"/>
              <a:t>retaliation </a:t>
            </a:r>
            <a:r>
              <a:rPr lang="en-US" dirty="0"/>
              <a:t>shall occur as a result of good faith reports of bullying. 	</a:t>
            </a:r>
          </a:p>
        </p:txBody>
      </p:sp>
      <p:sp>
        <p:nvSpPr>
          <p:cNvPr id="4" name="Content Placeholder 3"/>
          <p:cNvSpPr>
            <a:spLocks noGrp="1"/>
          </p:cNvSpPr>
          <p:nvPr>
            <p:ph sz="half" idx="2"/>
          </p:nvPr>
        </p:nvSpPr>
        <p:spPr>
          <a:xfrm>
            <a:off x="4800600" y="1143000"/>
            <a:ext cx="4191000" cy="5059363"/>
          </a:xfrm>
        </p:spPr>
        <p:txBody>
          <a:bodyPr>
            <a:normAutofit fontScale="85000" lnSpcReduction="20000"/>
          </a:bodyPr>
          <a:lstStyle/>
          <a:p>
            <a:r>
              <a:rPr lang="en-US" dirty="0" smtClean="0"/>
              <a:t>Anyone that has been bullied should go directly to a trusted adult in the school to report it immediately.</a:t>
            </a:r>
          </a:p>
          <a:p>
            <a:pPr>
              <a:buNone/>
            </a:pPr>
            <a:endParaRPr lang="en-US" dirty="0" smtClean="0"/>
          </a:p>
          <a:p>
            <a:r>
              <a:rPr lang="en-US" dirty="0" smtClean="0"/>
              <a:t>Anyone that is reported on being bullied will be investigated immediately and punished accordingly. Privacy of all included will be kept.  The person that reported the bullying will not be punished.</a:t>
            </a:r>
            <a:endParaRPr lang="en-US" dirty="0"/>
          </a:p>
        </p:txBody>
      </p:sp>
      <p:sp>
        <p:nvSpPr>
          <p:cNvPr id="7" name="TextBox 6"/>
          <p:cNvSpPr txBox="1"/>
          <p:nvPr/>
        </p:nvSpPr>
        <p:spPr>
          <a:xfrm>
            <a:off x="5681031" y="777607"/>
            <a:ext cx="2438400" cy="381000"/>
          </a:xfrm>
          <a:prstGeom prst="rect">
            <a:avLst/>
          </a:prstGeom>
          <a:noFill/>
        </p:spPr>
        <p:txBody>
          <a:bodyPr wrap="square" rtlCol="0">
            <a:spAutoFit/>
          </a:bodyPr>
          <a:lstStyle/>
          <a:p>
            <a:r>
              <a:rPr lang="en-US" dirty="0" smtClean="0"/>
              <a:t>In other words:</a:t>
            </a:r>
            <a:endParaRPr lang="en-US" dirty="0"/>
          </a:p>
        </p:txBody>
      </p:sp>
      <p:sp>
        <p:nvSpPr>
          <p:cNvPr id="8" name="TextBox 7"/>
          <p:cNvSpPr txBox="1"/>
          <p:nvPr/>
        </p:nvSpPr>
        <p:spPr>
          <a:xfrm>
            <a:off x="914400" y="762000"/>
            <a:ext cx="2438400" cy="381000"/>
          </a:xfrm>
          <a:prstGeom prst="rect">
            <a:avLst/>
          </a:prstGeom>
          <a:noFill/>
        </p:spPr>
        <p:txBody>
          <a:bodyPr wrap="square" rtlCol="0">
            <a:spAutoFit/>
          </a:bodyPr>
          <a:lstStyle/>
          <a:p>
            <a:r>
              <a:rPr lang="en-US" dirty="0" smtClean="0"/>
              <a:t>Policy:</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r>
              <a:rPr lang="en-US" dirty="0" smtClean="0"/>
              <a:t>This </a:t>
            </a:r>
            <a:r>
              <a:rPr lang="en-US" dirty="0"/>
              <a:t>policy shall be accessible in every classroom. The policy shall be posted in a prominent location within each school building and on the district web site, if available 	</a:t>
            </a:r>
          </a:p>
        </p:txBody>
      </p:sp>
      <p:sp>
        <p:nvSpPr>
          <p:cNvPr id="4" name="Content Placeholder 3"/>
          <p:cNvSpPr>
            <a:spLocks noGrp="1"/>
          </p:cNvSpPr>
          <p:nvPr>
            <p:ph sz="half" idx="2"/>
          </p:nvPr>
        </p:nvSpPr>
        <p:spPr/>
        <p:txBody>
          <a:bodyPr>
            <a:normAutofit/>
          </a:bodyPr>
          <a:lstStyle/>
          <a:p>
            <a:r>
              <a:rPr lang="en-US" dirty="0" smtClean="0"/>
              <a:t>The bullying policy will be able to be viewed and read in every classroom in the building, </a:t>
            </a:r>
            <a:r>
              <a:rPr lang="en-US" smtClean="0"/>
              <a:t>if possible along </a:t>
            </a:r>
            <a:r>
              <a:rPr lang="en-US" dirty="0" smtClean="0"/>
              <a:t>with the Riverside School website.</a:t>
            </a:r>
            <a:endParaRPr lang="en-US" dirty="0"/>
          </a:p>
        </p:txBody>
      </p:sp>
      <p:sp>
        <p:nvSpPr>
          <p:cNvPr id="5" name="TextBox 4"/>
          <p:cNvSpPr txBox="1"/>
          <p:nvPr/>
        </p:nvSpPr>
        <p:spPr>
          <a:xfrm>
            <a:off x="5562600" y="1143000"/>
            <a:ext cx="2438400" cy="381000"/>
          </a:xfrm>
          <a:prstGeom prst="rect">
            <a:avLst/>
          </a:prstGeom>
          <a:noFill/>
        </p:spPr>
        <p:txBody>
          <a:bodyPr wrap="square" rtlCol="0">
            <a:spAutoFit/>
          </a:bodyPr>
          <a:lstStyle/>
          <a:p>
            <a:r>
              <a:rPr lang="en-US" dirty="0" smtClean="0"/>
              <a:t>In other words:</a:t>
            </a:r>
            <a:endParaRPr lang="en-US" dirty="0"/>
          </a:p>
        </p:txBody>
      </p:sp>
      <p:sp>
        <p:nvSpPr>
          <p:cNvPr id="6" name="TextBox 5"/>
          <p:cNvSpPr txBox="1"/>
          <p:nvPr/>
        </p:nvSpPr>
        <p:spPr>
          <a:xfrm>
            <a:off x="762000" y="1143000"/>
            <a:ext cx="2438400" cy="381000"/>
          </a:xfrm>
          <a:prstGeom prst="rect">
            <a:avLst/>
          </a:prstGeom>
          <a:noFill/>
        </p:spPr>
        <p:txBody>
          <a:bodyPr wrap="square" rtlCol="0">
            <a:spAutoFit/>
          </a:bodyPr>
          <a:lstStyle/>
          <a:p>
            <a:r>
              <a:rPr lang="en-US" dirty="0" smtClean="0"/>
              <a:t>Policy:</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Bullying:</a:t>
            </a:r>
            <a:endParaRPr lang="en-US" dirty="0"/>
          </a:p>
        </p:txBody>
      </p:sp>
      <p:sp>
        <p:nvSpPr>
          <p:cNvPr id="3" name="Content Placeholder 2"/>
          <p:cNvSpPr>
            <a:spLocks noGrp="1"/>
          </p:cNvSpPr>
          <p:nvPr>
            <p:ph idx="1"/>
          </p:nvPr>
        </p:nvSpPr>
        <p:spPr/>
        <p:txBody>
          <a:bodyPr/>
          <a:lstStyle/>
          <a:p>
            <a:pPr>
              <a:buNone/>
            </a:pPr>
            <a:r>
              <a:rPr lang="en-US" dirty="0" smtClean="0"/>
              <a:t>Everyday as Natalie sits in 3</a:t>
            </a:r>
            <a:r>
              <a:rPr lang="en-US" baseline="30000" dirty="0" smtClean="0"/>
              <a:t>rd</a:t>
            </a:r>
            <a:r>
              <a:rPr lang="en-US" dirty="0" smtClean="0"/>
              <a:t> period, a note gets thrown at her saying mean comments that make fun of her.  At first, Natalie ignored them thinking they were a joke.  But slowly, the notes got more harassing and aggressive.  What should she do?</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Method to prevent bullying:</a:t>
            </a:r>
            <a:endParaRPr lang="en-US" dirty="0"/>
          </a:p>
        </p:txBody>
      </p:sp>
      <p:sp>
        <p:nvSpPr>
          <p:cNvPr id="3" name="Content Placeholder 2"/>
          <p:cNvSpPr>
            <a:spLocks noGrp="1"/>
          </p:cNvSpPr>
          <p:nvPr>
            <p:ph idx="1"/>
          </p:nvPr>
        </p:nvSpPr>
        <p:spPr/>
        <p:txBody>
          <a:bodyPr/>
          <a:lstStyle/>
          <a:p>
            <a:pPr>
              <a:buNone/>
            </a:pPr>
            <a:r>
              <a:rPr lang="en-US" dirty="0" smtClean="0"/>
              <a:t>Save any notes from bullies! Then, show a responsible adult.  Getting bullied is no joke.  Tell someone you trust.  The bully will be stopped, and you’ll feel safe again!</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56</TotalTime>
  <Words>356</Words>
  <Application>Microsoft Office PowerPoint</Application>
  <PresentationFormat>On-screen Show (4:3)</PresentationFormat>
  <Paragraphs>27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Bullying</vt:lpstr>
      <vt:lpstr>School Policy on Bullying</vt:lpstr>
      <vt:lpstr>Slide 3</vt:lpstr>
      <vt:lpstr>Slide 4</vt:lpstr>
      <vt:lpstr>Example of Bullying:</vt:lpstr>
      <vt:lpstr>Method to prevent bullying:</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ricjen14</dc:creator>
  <cp:lastModifiedBy>ricjen14</cp:lastModifiedBy>
  <cp:revision>11</cp:revision>
  <dcterms:created xsi:type="dcterms:W3CDTF">2010-12-07T15:36:07Z</dcterms:created>
  <dcterms:modified xsi:type="dcterms:W3CDTF">2010-12-14T16:52:19Z</dcterms:modified>
</cp:coreProperties>
</file>